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262" r:id="rId6"/>
    <p:sldId id="266" r:id="rId7"/>
    <p:sldId id="330" r:id="rId8"/>
    <p:sldId id="331" r:id="rId9"/>
    <p:sldId id="332" r:id="rId10"/>
    <p:sldId id="310" r:id="rId11"/>
    <p:sldId id="333" r:id="rId12"/>
    <p:sldId id="337" r:id="rId13"/>
    <p:sldId id="338" r:id="rId14"/>
    <p:sldId id="1642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DA56F-3D02-4D7D-8A1C-09FB97F6CA3D}" v="6" dt="2023-11-24T08:57:38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0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Mikkola" userId="1d716d8e-0848-4207-a768-9770257d0e7b" providerId="ADAL" clId="{814DA56F-3D02-4D7D-8A1C-09FB97F6CA3D}"/>
    <pc:docChg chg="undo custSel addSld delSld modSld sldOrd">
      <pc:chgData name="Anne Mikkola" userId="1d716d8e-0848-4207-a768-9770257d0e7b" providerId="ADAL" clId="{814DA56F-3D02-4D7D-8A1C-09FB97F6CA3D}" dt="2023-11-27T10:34:57.638" v="848" actId="27636"/>
      <pc:docMkLst>
        <pc:docMk/>
      </pc:docMkLst>
      <pc:sldChg chg="modSp mod">
        <pc:chgData name="Anne Mikkola" userId="1d716d8e-0848-4207-a768-9770257d0e7b" providerId="ADAL" clId="{814DA56F-3D02-4D7D-8A1C-09FB97F6CA3D}" dt="2023-11-27T10:20:50.527" v="810" actId="20577"/>
        <pc:sldMkLst>
          <pc:docMk/>
          <pc:sldMk cId="3310465712" sldId="262"/>
        </pc:sldMkLst>
        <pc:spChg chg="mod">
          <ac:chgData name="Anne Mikkola" userId="1d716d8e-0848-4207-a768-9770257d0e7b" providerId="ADAL" clId="{814DA56F-3D02-4D7D-8A1C-09FB97F6CA3D}" dt="2023-11-27T10:20:50.527" v="810" actId="20577"/>
          <ac:spMkLst>
            <pc:docMk/>
            <pc:sldMk cId="3310465712" sldId="262"/>
            <ac:spMk id="3" creationId="{03BD48D9-FC9B-4CA8-AE47-3BFE7AB524C3}"/>
          </ac:spMkLst>
        </pc:spChg>
      </pc:sldChg>
      <pc:sldChg chg="modSp mod ord">
        <pc:chgData name="Anne Mikkola" userId="1d716d8e-0848-4207-a768-9770257d0e7b" providerId="ADAL" clId="{814DA56F-3D02-4D7D-8A1C-09FB97F6CA3D}" dt="2023-11-27T10:34:57.638" v="848" actId="27636"/>
        <pc:sldMkLst>
          <pc:docMk/>
          <pc:sldMk cId="1153420898" sldId="266"/>
        </pc:sldMkLst>
        <pc:spChg chg="mod">
          <ac:chgData name="Anne Mikkola" userId="1d716d8e-0848-4207-a768-9770257d0e7b" providerId="ADAL" clId="{814DA56F-3D02-4D7D-8A1C-09FB97F6CA3D}" dt="2023-11-27T10:34:57.638" v="848" actId="27636"/>
          <ac:spMkLst>
            <pc:docMk/>
            <pc:sldMk cId="1153420898" sldId="266"/>
            <ac:spMk id="2" creationId="{9E9DD315-6CFB-B484-655C-CBE452ED6785}"/>
          </ac:spMkLst>
        </pc:spChg>
        <pc:spChg chg="mod">
          <ac:chgData name="Anne Mikkola" userId="1d716d8e-0848-4207-a768-9770257d0e7b" providerId="ADAL" clId="{814DA56F-3D02-4D7D-8A1C-09FB97F6CA3D}" dt="2023-11-27T10:19:48.515" v="792" actId="114"/>
          <ac:spMkLst>
            <pc:docMk/>
            <pc:sldMk cId="1153420898" sldId="266"/>
            <ac:spMk id="3" creationId="{2B86D797-054E-66D1-04B1-AE9ABB19DC41}"/>
          </ac:spMkLst>
        </pc:spChg>
      </pc:sldChg>
      <pc:sldChg chg="modSp mod">
        <pc:chgData name="Anne Mikkola" userId="1d716d8e-0848-4207-a768-9770257d0e7b" providerId="ADAL" clId="{814DA56F-3D02-4D7D-8A1C-09FB97F6CA3D}" dt="2023-11-24T09:23:54.635" v="0" actId="20577"/>
        <pc:sldMkLst>
          <pc:docMk/>
          <pc:sldMk cId="2778232211" sldId="338"/>
        </pc:sldMkLst>
        <pc:spChg chg="mod">
          <ac:chgData name="Anne Mikkola" userId="1d716d8e-0848-4207-a768-9770257d0e7b" providerId="ADAL" clId="{814DA56F-3D02-4D7D-8A1C-09FB97F6CA3D}" dt="2023-11-24T09:23:54.635" v="0" actId="20577"/>
          <ac:spMkLst>
            <pc:docMk/>
            <pc:sldMk cId="2778232211" sldId="338"/>
            <ac:spMk id="3" creationId="{38A2AE27-0B78-6346-0EB8-9EA1BB82E47B}"/>
          </ac:spMkLst>
        </pc:spChg>
      </pc:sldChg>
      <pc:sldChg chg="ord">
        <pc:chgData name="Anne Mikkola" userId="1d716d8e-0848-4207-a768-9770257d0e7b" providerId="ADAL" clId="{814DA56F-3D02-4D7D-8A1C-09FB97F6CA3D}" dt="2023-11-27T10:27:32.049" v="812"/>
        <pc:sldMkLst>
          <pc:docMk/>
          <pc:sldMk cId="2606186736" sldId="1642"/>
        </pc:sldMkLst>
      </pc:sldChg>
      <pc:sldChg chg="modSp new del mod">
        <pc:chgData name="Anne Mikkola" userId="1d716d8e-0848-4207-a768-9770257d0e7b" providerId="ADAL" clId="{814DA56F-3D02-4D7D-8A1C-09FB97F6CA3D}" dt="2023-11-27T10:19:35.447" v="791" actId="2696"/>
        <pc:sldMkLst>
          <pc:docMk/>
          <pc:sldMk cId="1304086592" sldId="1643"/>
        </pc:sldMkLst>
        <pc:spChg chg="mod">
          <ac:chgData name="Anne Mikkola" userId="1d716d8e-0848-4207-a768-9770257d0e7b" providerId="ADAL" clId="{814DA56F-3D02-4D7D-8A1C-09FB97F6CA3D}" dt="2023-11-27T10:10:47.035" v="81" actId="20577"/>
          <ac:spMkLst>
            <pc:docMk/>
            <pc:sldMk cId="1304086592" sldId="1643"/>
            <ac:spMk id="2" creationId="{F9C7A0A8-C409-6C7C-1C28-A1CA1B4FD4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F5EAF22-9F45-470C-B59A-3CB6A8DFD8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llipsi 7">
            <a:extLst>
              <a:ext uri="{FF2B5EF4-FFF2-40B4-BE49-F238E27FC236}">
                <a16:creationId xmlns:a16="http://schemas.microsoft.com/office/drawing/2014/main" id="{0A764EF4-061B-4DB9-A40A-2599C0B63AB1}"/>
              </a:ext>
            </a:extLst>
          </p:cNvPr>
          <p:cNvSpPr/>
          <p:nvPr userDrawn="1"/>
        </p:nvSpPr>
        <p:spPr>
          <a:xfrm>
            <a:off x="7462158" y="2350184"/>
            <a:ext cx="4939390" cy="493939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89563F6-ED8F-427D-86A1-3FEAB2D67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3196205"/>
            <a:ext cx="3976382" cy="1889015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43F8CA-36C8-4B75-AA11-0E73D8C71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257800"/>
            <a:ext cx="4351564" cy="669471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C762633-64AE-45E5-8DB9-0FC68E97C68F}"/>
              </a:ext>
            </a:extLst>
          </p:cNvPr>
          <p:cNvCxnSpPr/>
          <p:nvPr userDrawn="1"/>
        </p:nvCxnSpPr>
        <p:spPr>
          <a:xfrm>
            <a:off x="9356272" y="5176157"/>
            <a:ext cx="11103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0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5F8CE-0175-40E8-9C7E-92FBAAA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E36A71E-CBD3-4314-9F81-760FB9949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8990A9D-84E2-42D4-9CEA-74B60D3F1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1ED1CCC-C980-4A41-BCDD-9ADD808F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45F54115-9FE0-432E-A454-CD7AB51359A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FB75A956-4185-4B58-89E4-D1E55B432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0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12561-0E79-4C48-AC7A-7BB5020F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4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E541B3-DA81-4B4C-8496-4C2CC52C8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5" y="1825625"/>
            <a:ext cx="9404725" cy="43513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7075223-9709-4580-A99F-E371A672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4947D56B-2389-4D0C-82A2-AFEF8053B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D850654E-7039-4FAB-9926-79F4D887A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28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5E65C47-EFDC-4677-A34D-9AF7F32D3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43694" y="365125"/>
            <a:ext cx="221287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C044062-D635-4FBE-8EA1-3474FC02B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365125"/>
            <a:ext cx="6362018" cy="58118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90977DE-2F4A-4A5C-AD2F-DBD583B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3351B8E1-D22C-4E30-B581-C4F7C5FC7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9D866F7B-5E2D-4043-ADE0-4983ED733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5879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F5EAF22-9F45-470C-B59A-3CB6A8DFD8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llipsi 7">
            <a:extLst>
              <a:ext uri="{FF2B5EF4-FFF2-40B4-BE49-F238E27FC236}">
                <a16:creationId xmlns:a16="http://schemas.microsoft.com/office/drawing/2014/main" id="{0A764EF4-061B-4DB9-A40A-2599C0B63AB1}"/>
              </a:ext>
            </a:extLst>
          </p:cNvPr>
          <p:cNvSpPr/>
          <p:nvPr/>
        </p:nvSpPr>
        <p:spPr>
          <a:xfrm>
            <a:off x="7462158" y="2350184"/>
            <a:ext cx="4939390" cy="493939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89563F6-ED8F-427D-86A1-3FEAB2D67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3196205"/>
            <a:ext cx="3976382" cy="1889015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43F8CA-36C8-4B75-AA11-0E73D8C71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257800"/>
            <a:ext cx="4351564" cy="669471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C762633-64AE-45E5-8DB9-0FC68E97C68F}"/>
              </a:ext>
            </a:extLst>
          </p:cNvPr>
          <p:cNvCxnSpPr/>
          <p:nvPr/>
        </p:nvCxnSpPr>
        <p:spPr>
          <a:xfrm>
            <a:off x="9356272" y="5176157"/>
            <a:ext cx="11103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i 3">
            <a:extLst>
              <a:ext uri="{FF2B5EF4-FFF2-40B4-BE49-F238E27FC236}">
                <a16:creationId xmlns:a16="http://schemas.microsoft.com/office/drawing/2014/main" id="{6EC9DA1F-B4C9-DF4E-133F-A3286146F64B}"/>
              </a:ext>
            </a:extLst>
          </p:cNvPr>
          <p:cNvSpPr/>
          <p:nvPr userDrawn="1"/>
        </p:nvSpPr>
        <p:spPr>
          <a:xfrm>
            <a:off x="7462158" y="2350184"/>
            <a:ext cx="4939390" cy="493939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53020855-38E8-68D1-24B1-ED2B1D73B8DC}"/>
              </a:ext>
            </a:extLst>
          </p:cNvPr>
          <p:cNvCxnSpPr/>
          <p:nvPr userDrawn="1"/>
        </p:nvCxnSpPr>
        <p:spPr>
          <a:xfrm>
            <a:off x="9356272" y="5176157"/>
            <a:ext cx="11103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845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C0EED-ACF5-4C25-93FF-4A1394C4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209E9D-A9EA-4326-BC90-C2C3F780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825625"/>
            <a:ext cx="9404725" cy="4351338"/>
          </a:xfrm>
        </p:spPr>
        <p:txBody>
          <a:bodyPr>
            <a:normAutofit/>
          </a:bodyPr>
          <a:lstStyle>
            <a:lvl1pPr>
              <a:defRPr sz="2200">
                <a:latin typeface="+mj-lt"/>
              </a:defRPr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C39848-DC8C-4925-B734-D298CD21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F26FD51C-0C59-4FC9-B9F3-836DB3EFA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ABD5F9A-A877-4CFC-A306-A93F0CA70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6057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B93567-68EA-4701-86BE-8CBFA112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1709738"/>
            <a:ext cx="9404724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0A9DAE-165E-48DB-9B6C-336451C3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4589463"/>
            <a:ext cx="9404724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BDF11C7E-D297-45A3-8996-8E19DDA4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094F0113-BD2B-428C-A8FC-0D4CBE847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FF54A366-5F66-4C87-9434-9BC7731FB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3121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26DF3-5609-46EE-8A15-293128AC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5678E-8DE5-46BD-A719-4AAA10F58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131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16597F-7FED-43E3-93A6-281B9E9C6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3558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6D2210D-44EE-485E-B4ED-16DDFE37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2F7D1774-E30F-458E-8D0D-EA6D7E27CED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D6D6F127-3215-49D9-A7A3-ACC65F641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136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99999-5954-4C68-A445-53E27553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3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F07E4F-3D6B-4CC1-BD39-AA798CFA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3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BAC9B8-D034-4E7C-8F0F-EBEF76E06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51313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E83FF0D-6277-4100-8299-D8118625E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35584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88CC404-9C40-4E8A-A3E2-35B3D6002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35584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3A6D0B4E-3546-45A9-BFD4-14B36B2D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ACBFB85E-0B56-41B6-B50D-EAA743585EFC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BF9C336C-6715-4CF6-BA91-4608E4F92A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921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84089C-ACF4-4A95-AAFD-F4319AAF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1E833EDE-F1C6-4FD3-ACD9-3515709E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52CE058-2E91-4165-ABE7-63FDE2BBB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A29D9947-2DF8-4FEC-A786-4E353D72D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0728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98A98785-6963-4CED-A93F-1269A6E17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13B800BC-E136-42A1-9F77-CA9021A5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232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C0EED-ACF5-4C25-93FF-4A1394C4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209E9D-A9EA-4326-BC90-C2C3F780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825625"/>
            <a:ext cx="9404725" cy="4351338"/>
          </a:xfrm>
        </p:spPr>
        <p:txBody>
          <a:bodyPr>
            <a:normAutofit/>
          </a:bodyPr>
          <a:lstStyle>
            <a:lvl1pPr>
              <a:defRPr sz="2200">
                <a:latin typeface="+mj-lt"/>
              </a:defRPr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C39848-DC8C-4925-B734-D298CD21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F26FD51C-0C59-4FC9-B9F3-836DB3EFA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ABD5F9A-A877-4CFC-A306-A93F0CA70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994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3FD01ED-86F8-41AC-ADF7-1585460D8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A18A04E5-F70D-4121-A16A-8C0E54C84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  <p:pic>
        <p:nvPicPr>
          <p:cNvPr id="6" name="Picture 6" descr="Juko_logo2.png">
            <a:extLst>
              <a:ext uri="{FF2B5EF4-FFF2-40B4-BE49-F238E27FC236}">
                <a16:creationId xmlns:a16="http://schemas.microsoft.com/office/drawing/2014/main" id="{5A39FA08-243B-4EB5-9BD2-7CBD5206410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382" y="6132874"/>
            <a:ext cx="13796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" descr="Juko_logo2.png">
            <a:extLst>
              <a:ext uri="{FF2B5EF4-FFF2-40B4-BE49-F238E27FC236}">
                <a16:creationId xmlns:a16="http://schemas.microsoft.com/office/drawing/2014/main" id="{F3346B05-C701-D067-B58F-644F9932BF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382" y="6132874"/>
            <a:ext cx="13796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571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74DF4B-FB7E-4CD8-83D0-34453CF9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1C9526-90C1-42BD-A0F5-C90612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C0FC79-AF49-4D5B-B24A-F85A748A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B4C16C9E-4822-4337-97AD-FD084811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9D802DDB-1E19-4133-B8C5-667376996423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29F7C46-3176-4DB8-A533-B2FC78663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7032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5F8CE-0175-40E8-9C7E-92FBAAA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E36A71E-CBD3-4314-9F81-760FB9949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8990A9D-84E2-42D4-9CEA-74B60D3F1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1ED1CCC-C980-4A41-BCDD-9ADD808F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45F54115-9FE0-432E-A454-CD7AB51359A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FB75A956-4185-4B58-89E4-D1E55B432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508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12561-0E79-4C48-AC7A-7BB5020F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4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E541B3-DA81-4B4C-8496-4C2CC52C8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5" y="1825625"/>
            <a:ext cx="9404725" cy="43513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7075223-9709-4580-A99F-E371A672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4947D56B-2389-4D0C-82A2-AFEF8053B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D850654E-7039-4FAB-9926-79F4D887A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4319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5E65C47-EFDC-4677-A34D-9AF7F32D3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43694" y="365125"/>
            <a:ext cx="221287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C044062-D635-4FBE-8EA1-3474FC02B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365125"/>
            <a:ext cx="6362018" cy="58118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90977DE-2F4A-4A5C-AD2F-DBD583B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3351B8E1-D22C-4E30-B581-C4F7C5FC7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9D866F7B-5E2D-4043-ADE0-4983ED733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588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B93567-68EA-4701-86BE-8CBFA112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1709738"/>
            <a:ext cx="9404724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0A9DAE-165E-48DB-9B6C-336451C3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4589463"/>
            <a:ext cx="9404724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BDF11C7E-D297-45A3-8996-8E19DDA4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094F0113-BD2B-428C-A8FC-0D4CBE847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FF54A366-5F66-4C87-9434-9BC7731FB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059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26DF3-5609-46EE-8A15-293128AC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5678E-8DE5-46BD-A719-4AAA10F58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131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16597F-7FED-43E3-93A6-281B9E9C6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3558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6D2210D-44EE-485E-B4ED-16DDFE37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2F7D1774-E30F-458E-8D0D-EA6D7E27CED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D6D6F127-3215-49D9-A7A3-ACC65F641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0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99999-5954-4C68-A445-53E27553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3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F07E4F-3D6B-4CC1-BD39-AA798CFA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3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BAC9B8-D034-4E7C-8F0F-EBEF76E06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51313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E83FF0D-6277-4100-8299-D8118625E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35584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88CC404-9C40-4E8A-A3E2-35B3D6002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35584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3A6D0B4E-3546-45A9-BFD4-14B36B2D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ACBFB85E-0B56-41B6-B50D-EAA743585EFC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BF9C336C-6715-4CF6-BA91-4608E4F92A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387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84089C-ACF4-4A95-AAFD-F4319AAF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1E833EDE-F1C6-4FD3-ACD9-3515709E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52CE058-2E91-4165-ABE7-63FDE2BBB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A29D9947-2DF8-4FEC-A786-4E353D72D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171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98A98785-6963-4CED-A93F-1269A6E17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13B800BC-E136-42A1-9F77-CA9021A5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72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3FD01ED-86F8-41AC-ADF7-1585460D8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A18A04E5-F70D-4121-A16A-8C0E54C84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  <p:pic>
        <p:nvPicPr>
          <p:cNvPr id="6" name="Picture 6" descr="Juko_logo2.png">
            <a:extLst>
              <a:ext uri="{FF2B5EF4-FFF2-40B4-BE49-F238E27FC236}">
                <a16:creationId xmlns:a16="http://schemas.microsoft.com/office/drawing/2014/main" id="{5A39FA08-243B-4EB5-9BD2-7CBD520641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382" y="6132874"/>
            <a:ext cx="13796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89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74DF4B-FB7E-4CD8-83D0-34453CF9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1C9526-90C1-42BD-A0F5-C90612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C0FC79-AF49-4D5B-B24A-F85A748A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B4C16C9E-4822-4337-97AD-FD084811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9D802DDB-1E19-4133-B8C5-667376996423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29F7C46-3176-4DB8-A533-B2FC78663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9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431C48D-5B33-4DDB-8330-5DB0CA32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AE89BD-72FE-42D1-9615-A60F0AAFD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1825625"/>
            <a:ext cx="94047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97C2F24-D491-4F02-8965-D63B52E6D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27.11.2023</a:t>
            </a:fld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961544BE-0C56-4991-9D4B-BD6BE8019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CCBCB074-6E5C-463E-93B1-E7179E351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03351748-72B0-488C-BBC2-3DB2D50BE95D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A03E6415-EC7B-467B-9D81-81BF9A68DECA}"/>
              </a:ext>
            </a:extLst>
          </p:cNvPr>
          <p:cNvGrpSpPr/>
          <p:nvPr userDrawn="1"/>
        </p:nvGrpSpPr>
        <p:grpSpPr>
          <a:xfrm>
            <a:off x="0" y="-1"/>
            <a:ext cx="1926772" cy="6858001"/>
            <a:chOff x="0" y="-1"/>
            <a:chExt cx="1926772" cy="6858001"/>
          </a:xfrm>
        </p:grpSpPr>
        <p:pic>
          <p:nvPicPr>
            <p:cNvPr id="16" name="Kuva 15" descr="Kuva, joka sisältää kohteen teksti&#10;&#10;Kuvaus luotu automaattisesti">
              <a:extLst>
                <a:ext uri="{FF2B5EF4-FFF2-40B4-BE49-F238E27FC236}">
                  <a16:creationId xmlns:a16="http://schemas.microsoft.com/office/drawing/2014/main" id="{EFBC2432-B4ED-4CD2-AB5F-BD033DB85B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830" r="7366"/>
            <a:stretch/>
          </p:blipFill>
          <p:spPr>
            <a:xfrm>
              <a:off x="0" y="0"/>
              <a:ext cx="1926772" cy="6858000"/>
            </a:xfrm>
            <a:prstGeom prst="rect">
              <a:avLst/>
            </a:prstGeom>
          </p:spPr>
        </p:pic>
        <p:pic>
          <p:nvPicPr>
            <p:cNvPr id="17" name="Kuva 16" descr="Kuva, joka sisältää kohteen teksti&#10;&#10;Kuvaus luotu automaattisesti">
              <a:extLst>
                <a:ext uri="{FF2B5EF4-FFF2-40B4-BE49-F238E27FC236}">
                  <a16:creationId xmlns:a16="http://schemas.microsoft.com/office/drawing/2014/main" id="{2CB53A45-9B0C-42A0-AF5D-E8064BFC72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830" t="61728" r="7388"/>
            <a:stretch/>
          </p:blipFill>
          <p:spPr>
            <a:xfrm>
              <a:off x="2599" y="-1"/>
              <a:ext cx="1924173" cy="2624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760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431C48D-5B33-4DDB-8330-5DB0CA32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AE89BD-72FE-42D1-9615-A60F0AAFD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1825625"/>
            <a:ext cx="94047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97C2F24-D491-4F02-8965-D63B52E6D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CC9E24A6-C8FF-4D10-880C-37550A06B791}" type="datetimeFigureOut">
              <a:rPr lang="fi-FI" smtClean="0"/>
              <a:t>27.11.2023</a:t>
            </a:fld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961544BE-0C56-4991-9D4B-BD6BE8019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CCBCB074-6E5C-463E-93B1-E7179E351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2C9FA9A8-6F6D-4D4A-A646-39CA0116CABB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A03E6415-EC7B-467B-9D81-81BF9A68DECA}"/>
              </a:ext>
            </a:extLst>
          </p:cNvPr>
          <p:cNvGrpSpPr/>
          <p:nvPr/>
        </p:nvGrpSpPr>
        <p:grpSpPr>
          <a:xfrm>
            <a:off x="0" y="-1"/>
            <a:ext cx="1926772" cy="6858001"/>
            <a:chOff x="0" y="-1"/>
            <a:chExt cx="1926772" cy="6858001"/>
          </a:xfrm>
        </p:grpSpPr>
        <p:pic>
          <p:nvPicPr>
            <p:cNvPr id="16" name="Kuva 15" descr="Kuva, joka sisältää kohteen teksti&#10;&#10;Kuvaus luotu automaattisesti">
              <a:extLst>
                <a:ext uri="{FF2B5EF4-FFF2-40B4-BE49-F238E27FC236}">
                  <a16:creationId xmlns:a16="http://schemas.microsoft.com/office/drawing/2014/main" id="{EFBC2432-B4ED-4CD2-AB5F-BD033DB85B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830" r="7366"/>
            <a:stretch/>
          </p:blipFill>
          <p:spPr>
            <a:xfrm>
              <a:off x="0" y="0"/>
              <a:ext cx="1926772" cy="6858000"/>
            </a:xfrm>
            <a:prstGeom prst="rect">
              <a:avLst/>
            </a:prstGeom>
          </p:spPr>
        </p:pic>
        <p:pic>
          <p:nvPicPr>
            <p:cNvPr id="17" name="Kuva 16" descr="Kuva, joka sisältää kohteen teksti&#10;&#10;Kuvaus luotu automaattisesti">
              <a:extLst>
                <a:ext uri="{FF2B5EF4-FFF2-40B4-BE49-F238E27FC236}">
                  <a16:creationId xmlns:a16="http://schemas.microsoft.com/office/drawing/2014/main" id="{2CB53A45-9B0C-42A0-AF5D-E8064BFC72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830" t="61728" r="7388"/>
            <a:stretch/>
          </p:blipFill>
          <p:spPr>
            <a:xfrm>
              <a:off x="2599" y="-1"/>
              <a:ext cx="1924173" cy="2624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073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nne.mikkola@juko.fi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1C43A6-038C-4E05-ABF6-3004670C2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2774023"/>
            <a:ext cx="3976382" cy="2095689"/>
          </a:xfrm>
        </p:spPr>
        <p:txBody>
          <a:bodyPr>
            <a:normAutofit/>
          </a:bodyPr>
          <a:lstStyle/>
          <a:p>
            <a:r>
              <a:rPr lang="fi-FI" sz="3600" dirty="0"/>
              <a:t>Vuoden 2024 palkankorotukset ja palkkakilpailukyky-ratkaisu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3BD48D9-FC9B-4CA8-AE47-3BFE7AB52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332288"/>
            <a:ext cx="4351564" cy="1253447"/>
          </a:xfrm>
        </p:spPr>
        <p:txBody>
          <a:bodyPr/>
          <a:lstStyle/>
          <a:p>
            <a:r>
              <a:rPr lang="fi-FI" sz="2400" dirty="0"/>
              <a:t>29.11.2023</a:t>
            </a:r>
          </a:p>
          <a:p>
            <a:r>
              <a:rPr lang="fi-FI" sz="2400" dirty="0"/>
              <a:t>neuvottelutuloksen esittely</a:t>
            </a:r>
          </a:p>
        </p:txBody>
      </p:sp>
    </p:spTree>
    <p:extLst>
      <p:ext uri="{BB962C8B-B14F-4D97-AF65-F5344CB8AC3E}">
        <p14:creationId xmlns:p14="http://schemas.microsoft.com/office/powerpoint/2010/main" val="3310465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B9D8E46-4AA9-49D4-A325-D00505955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2809703"/>
            <a:ext cx="3976382" cy="1928552"/>
          </a:xfrm>
        </p:spPr>
        <p:txBody>
          <a:bodyPr>
            <a:normAutofit/>
          </a:bodyPr>
          <a:lstStyle/>
          <a:p>
            <a:r>
              <a:rPr lang="fi-FI" sz="3200" dirty="0"/>
              <a:t>Anne Mikkola </a:t>
            </a:r>
            <a:br>
              <a:rPr lang="fi-FI" sz="3200" dirty="0"/>
            </a:br>
            <a:r>
              <a:rPr lang="fi-FI" sz="3200" dirty="0"/>
              <a:t>neuvottelupäällikkö</a:t>
            </a:r>
          </a:p>
        </p:txBody>
      </p:sp>
      <p:sp>
        <p:nvSpPr>
          <p:cNvPr id="2" name="Alaotsikko 1">
            <a:extLst>
              <a:ext uri="{FF2B5EF4-FFF2-40B4-BE49-F238E27FC236}">
                <a16:creationId xmlns:a16="http://schemas.microsoft.com/office/drawing/2014/main" id="{E675B61E-8C2F-489E-BBA3-CDD95476C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257800"/>
            <a:ext cx="4351564" cy="1666702"/>
          </a:xfrm>
        </p:spPr>
        <p:txBody>
          <a:bodyPr/>
          <a:lstStyle/>
          <a:p>
            <a:r>
              <a:rPr lang="fi-FI" sz="2400" dirty="0"/>
              <a:t>040 83 72 731</a:t>
            </a:r>
          </a:p>
          <a:p>
            <a:r>
              <a:rPr lang="fi-FI" sz="2400" dirty="0">
                <a:hlinkClick r:id="rId2"/>
              </a:rPr>
              <a:t>anne.mikkola@juko.fi</a:t>
            </a:r>
            <a:endParaRPr lang="fi-FI" sz="2400" dirty="0"/>
          </a:p>
          <a:p>
            <a:r>
              <a:rPr lang="fi-FI" sz="2400" dirty="0"/>
              <a:t>X @AnneMikkola @JUKOry</a:t>
            </a:r>
          </a:p>
        </p:txBody>
      </p:sp>
    </p:spTree>
    <p:extLst>
      <p:ext uri="{BB962C8B-B14F-4D97-AF65-F5344CB8AC3E}">
        <p14:creationId xmlns:p14="http://schemas.microsoft.com/office/powerpoint/2010/main" val="260618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9DD315-6CFB-B484-655C-CBE452ED6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Taustaa</a:t>
            </a:r>
            <a:r>
              <a:rPr lang="fi-FI"/>
              <a:t>: Kirkon </a:t>
            </a:r>
            <a:r>
              <a:rPr lang="fi-FI" dirty="0"/>
              <a:t>virka- ja työehtosopimus 2023-2025</a:t>
            </a:r>
            <a:br>
              <a:rPr lang="fi-FI" dirty="0"/>
            </a:br>
            <a:r>
              <a:rPr lang="fi-FI" dirty="0"/>
              <a:t>allekirjoituspöytäkirjan ”palkkaohjelmakirjaus”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86D797-054E-66D1-04B1-AE9ABB19D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1.3.2023 voimaan tulleessa Kirkon virka- ja työehtosopimuksessa oli sovittu, että palkkoja korotetaan 1.2.2024 ”</a:t>
            </a:r>
            <a:r>
              <a:rPr lang="fi-FI" i="1" dirty="0"/>
              <a:t>vähintään 2,5 prosentin</a:t>
            </a:r>
            <a:r>
              <a:rPr lang="fi-FI" dirty="0"/>
              <a:t>” yleiskorotuksella </a:t>
            </a:r>
          </a:p>
          <a:p>
            <a:r>
              <a:rPr lang="fi-FI" dirty="0"/>
              <a:t>”</a:t>
            </a:r>
            <a:r>
              <a:rPr lang="fi-FI" i="1" dirty="0"/>
              <a:t>Pääryhmä jatkaa vuoden 2023 aikana vuonna 2022 sovittua työtään mallista, jolla pyritään varmistamaan kirkon palkkakilpailukyky eri tehtävissä. Työn osana tarkastellaan mahdollisia palkkaukseen liittyviä jälkeenjääneisyyksiä ottaen huomioon palvelussuhteen ehdot laajasti.” </a:t>
            </a:r>
          </a:p>
          <a:p>
            <a:r>
              <a:rPr lang="fi-FI" i="1" dirty="0"/>
              <a:t>”Mahdolliset jälkeenjääneisyyksien vaikutukset palkkaukseen neuvotellaan 30.11.2023 mennessä ja toteutetaan vuoden 2024 sopimustarkistusten yhteydessä.” </a:t>
            </a:r>
            <a:endParaRPr lang="fi-FI" sz="1800" i="1" dirty="0"/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15342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A658F8-0909-F75E-A0E4-88DB4E4E1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Yleisen palkkausjärjestelmän palkankorotukset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EAFFBA-0616-EF8D-6068-BE2415576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467293"/>
            <a:ext cx="9404725" cy="4986670"/>
          </a:xfrm>
        </p:spPr>
        <p:txBody>
          <a:bodyPr>
            <a:normAutofit/>
          </a:bodyPr>
          <a:lstStyle/>
          <a:p>
            <a:r>
              <a:rPr lang="fi-FI" b="1" dirty="0"/>
              <a:t>Palkankorotukset 1.2.2024</a:t>
            </a:r>
          </a:p>
          <a:p>
            <a:pPr lvl="1"/>
            <a:r>
              <a:rPr lang="fi-FI" dirty="0"/>
              <a:t>Peruspalkkoja ja vähimmäispalkkataulukoita korotetaan 2,5 % yleiskorotuksella (sovittu jo kevään 2023 ratkaisussa)</a:t>
            </a:r>
          </a:p>
          <a:p>
            <a:pPr lvl="1"/>
            <a:r>
              <a:rPr lang="fi-FI" dirty="0"/>
              <a:t>Kokemuslisätaulukoita korotetaan 3 %</a:t>
            </a:r>
          </a:p>
          <a:p>
            <a:r>
              <a:rPr lang="fi-FI" b="1" dirty="0"/>
              <a:t>Palkankorotukset 1.9.2024</a:t>
            </a:r>
          </a:p>
          <a:p>
            <a:pPr lvl="1"/>
            <a:r>
              <a:rPr lang="fi-FI" dirty="0"/>
              <a:t>Vaativuusryhmiin 201-303 ja 701-704 sijoitettujen tehtävien peruspalkkoja ja vähimmäispalkkataulukoita korotetaan 0,5 %</a:t>
            </a:r>
          </a:p>
          <a:p>
            <a:pPr lvl="1"/>
            <a:r>
              <a:rPr lang="fi-FI" dirty="0"/>
              <a:t>Vaativuusryhmiin 401-603 sijoitettujen tehtävien peruspalkkoja ja vähimmäispalkkataulukoita korotetaan 3 % </a:t>
            </a:r>
          </a:p>
          <a:p>
            <a:r>
              <a:rPr lang="fi-FI" b="1" dirty="0"/>
              <a:t>Paikallinen järjestelyerä 1.10.2024</a:t>
            </a:r>
          </a:p>
          <a:p>
            <a:pPr lvl="1"/>
            <a:r>
              <a:rPr lang="fi-FI" dirty="0"/>
              <a:t>0,5 % </a:t>
            </a:r>
          </a:p>
          <a:p>
            <a:pPr lvl="1"/>
            <a:r>
              <a:rPr lang="fi-FI" dirty="0"/>
              <a:t>Erällä ”pyritään toteuttamaan palkkakilpailukyvyn turvaamisen paikallisia tarpeita”</a:t>
            </a:r>
          </a:p>
          <a:p>
            <a:pPr lvl="1"/>
            <a:r>
              <a:rPr lang="fi-FI" dirty="0"/>
              <a:t>Työnantajaperälauta</a:t>
            </a:r>
          </a:p>
          <a:p>
            <a:pPr lvl="1"/>
            <a:r>
              <a:rPr lang="fi-FI" dirty="0"/>
              <a:t>Pääsopijaosapuolet antavat yhteisen ohjeistuksen 1.2.2024 mennessä, paikallinen päätös tehtävä 1.9.2024 mennessä </a:t>
            </a:r>
          </a:p>
          <a:p>
            <a:endParaRPr lang="fi-FI" b="1" dirty="0"/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42671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B317DA-EDCC-5699-D235-904D3110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Ylimmän johdon palkkausjärjestelmä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487D52-4A95-7B95-F64D-BB0704E20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Palkankorotukset 1.2.2024</a:t>
            </a:r>
          </a:p>
          <a:p>
            <a:pPr lvl="1"/>
            <a:r>
              <a:rPr lang="fi-FI" dirty="0"/>
              <a:t>Palkkoja ja K- ja J-hinnoitteluryhmien vähimmäispalkkoja korotetaan 2,5 % (sovittu jo kevään 2023 sopimusratkaisussa)</a:t>
            </a:r>
          </a:p>
          <a:p>
            <a:pPr lvl="1"/>
            <a:r>
              <a:rPr lang="fi-FI" dirty="0"/>
              <a:t>Hinnoitteluryhmä K10 poistuu 1.2.2024. K10-ryhmään kuuluneen kirkkoherran palkka on jatkossa vähintään hinnoitteluryhmän K20 vähimmäispalkan mukainen. </a:t>
            </a:r>
          </a:p>
          <a:p>
            <a:endParaRPr lang="fi-FI" b="1" dirty="0"/>
          </a:p>
          <a:p>
            <a:r>
              <a:rPr lang="fi-FI" b="1" dirty="0"/>
              <a:t>Palkankorotukset 1.9.2024</a:t>
            </a:r>
          </a:p>
          <a:p>
            <a:pPr lvl="1"/>
            <a:r>
              <a:rPr lang="fi-FI" dirty="0"/>
              <a:t>Palkkoja ja K- ja J-hinnoitteluryhmien vähimmäispalkkoja korotetaan 3 % </a:t>
            </a:r>
          </a:p>
        </p:txBody>
      </p:sp>
    </p:spTree>
    <p:extLst>
      <p:ext uri="{BB962C8B-B14F-4D97-AF65-F5344CB8AC3E}">
        <p14:creationId xmlns:p14="http://schemas.microsoft.com/office/powerpoint/2010/main" val="423605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AF3CDF-CEF9-5C9F-E30C-8DAAAEA2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Tuntipalkkajärjestelmä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DBEE43-30D7-110D-8C7C-2C6395A8E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Palkankorotukset 1.2.2024</a:t>
            </a:r>
          </a:p>
          <a:p>
            <a:pPr lvl="1"/>
            <a:r>
              <a:rPr lang="fi-FI" dirty="0"/>
              <a:t>Tehtäväkohtaista perustuntipalkkaa ja tuntipalkkahinnoittelua korotetaan 2,5 % (sovittu jo kevään 2023 sopimusratkaisussa)</a:t>
            </a:r>
          </a:p>
          <a:p>
            <a:pPr lvl="1"/>
            <a:r>
              <a:rPr lang="fi-FI" dirty="0"/>
              <a:t>Henkilökohtaista lisää ja työolosuhdelisää korotetaan 2,5 % (sovittu jo kevään 2023 sopimusratkaisussa)</a:t>
            </a:r>
          </a:p>
          <a:p>
            <a:pPr lvl="1"/>
            <a:r>
              <a:rPr lang="fi-FI" dirty="0"/>
              <a:t>Kokemuslisiä korotetaan 3 %</a:t>
            </a:r>
          </a:p>
          <a:p>
            <a:pPr lvl="1"/>
            <a:endParaRPr lang="fi-FI" dirty="0"/>
          </a:p>
          <a:p>
            <a:r>
              <a:rPr lang="fi-FI" b="1" dirty="0"/>
              <a:t>Palkankorotukset 1.9.2024</a:t>
            </a:r>
          </a:p>
          <a:p>
            <a:pPr lvl="1"/>
            <a:r>
              <a:rPr lang="fi-FI" dirty="0"/>
              <a:t>Tehtäväkohtaista perustuntipalkka ja tuntipalkkahinnoittelua korotetaan 3 %</a:t>
            </a:r>
          </a:p>
          <a:p>
            <a:pPr lvl="1"/>
            <a:r>
              <a:rPr lang="fi-FI" dirty="0"/>
              <a:t>Henkilökohtaista lisää ja työolosuhdelisää korotetaan 3 %</a:t>
            </a:r>
          </a:p>
        </p:txBody>
      </p:sp>
    </p:spTree>
    <p:extLst>
      <p:ext uri="{BB962C8B-B14F-4D97-AF65-F5344CB8AC3E}">
        <p14:creationId xmlns:p14="http://schemas.microsoft.com/office/powerpoint/2010/main" val="79385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C93DD4-BF5D-45A3-A40C-D3FFE2736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851D10-4952-461B-B674-8993442BA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9D561B6-99A7-490D-9623-93F571A4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" y="0"/>
            <a:ext cx="122464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14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5C533C-57F1-A69F-19C4-8DAAE4385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 korotukset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A81308-E446-11DC-18CC-0F49DB1C7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Muut korotukset 1.2.2024 </a:t>
            </a:r>
          </a:p>
          <a:p>
            <a:pPr lvl="1"/>
            <a:r>
              <a:rPr lang="fi-FI" dirty="0"/>
              <a:t>Liite 5 peruspalkkoja korotetaan 6 %  (oli 2,5 % kevään 2023 sopimusratkaisussa)</a:t>
            </a:r>
          </a:p>
          <a:p>
            <a:pPr lvl="1"/>
            <a:r>
              <a:rPr lang="fi-FI" dirty="0"/>
              <a:t>Muita peruspalkkoja, lisiä, lisäpalkkioita ja palkanlisiä, jotka eivät korotu edellisten kohtien perusteella korotetaan 2,5 % (sovittu jo kevään 2023 sopimusratkaisussa)</a:t>
            </a:r>
          </a:p>
          <a:p>
            <a:r>
              <a:rPr lang="fi-FI" b="1" dirty="0"/>
              <a:t>Muut korotukset 1.9.2024</a:t>
            </a:r>
          </a:p>
          <a:p>
            <a:pPr lvl="1"/>
            <a:r>
              <a:rPr lang="fi-FI" dirty="0"/>
              <a:t>Liite 5 peruspalkkoja ei koroteta</a:t>
            </a:r>
          </a:p>
          <a:p>
            <a:pPr lvl="1"/>
            <a:r>
              <a:rPr lang="fi-FI" dirty="0"/>
              <a:t>Muita peruspalkkoja, lisiä, lisäpalkkioita ja palkanlisiä, jotka eivät korotu edellisten kohtien perusteella korotetaan 3 %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544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AF231D-EB94-1BAB-973F-53F93736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Henkilöstön edustajien etuudet 1.2.2024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2AC103-3F22-8BF0-2D5E-E6D566305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Luottamusmiehille ja työsuojeluvaltuutetuille maksettavia korvauksia korotetaan 2,5 % + 0,5 % = 3 %  </a:t>
            </a:r>
          </a:p>
          <a:p>
            <a:r>
              <a:rPr lang="fi-FI" dirty="0"/>
              <a:t>Työsuojeluvaltuutetulle maksettavasta korvaustaulukosta poistetaan alin korvausluokka, jatkossa vain 2 korvausluokkaa </a:t>
            </a:r>
          </a:p>
          <a:p>
            <a:r>
              <a:rPr lang="fi-FI" dirty="0"/>
              <a:t>Ruokaraha (eli ns. kurssiraha) 30 euroa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279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36111A-29F2-EE5F-2323-7FAD3E678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A2AE27-0B78-6346-0EB8-9EA1BB82E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Korjataan kaikki kirkkolakiuudistukseen liittyvät pykäläviittaukset sekä eräät muut vähäiset tekniset muutokset Kirkon virka- ja työehtosopimukseen 2023-2025.</a:t>
            </a:r>
          </a:p>
          <a:p>
            <a:r>
              <a:rPr lang="fi-FI" dirty="0"/>
              <a:t>Korjataan luottamusmiehen ehdokassuojaa koskeva 8 § 3 momentti </a:t>
            </a:r>
          </a:p>
          <a:p>
            <a:pPr lvl="1"/>
            <a:r>
              <a:rPr lang="fi-FI" dirty="0"/>
              <a:t>Ehdokassuoja aktivoituu pääluottamusmiesvaalien lisäksi myös </a:t>
            </a:r>
            <a:r>
              <a:rPr lang="fi-FI"/>
              <a:t>muissa luottamusmiesvaaleissa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823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rkko_PP_181121  -  Vain luku" id="{D7F4EEE6-BD91-4F92-87FE-07ABFD10D4D5}" vid="{2DCBEDCA-EB22-4BD9-B5AF-64D509AC51A6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rkko_PP_241121" id="{6CCA93FA-BA6D-4881-AA67-8581B58D4D48}" vid="{F3EB243F-138E-420C-ACD4-D6EEA871665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ae3980d-eeaf-4746-a554-795a9c167a2c">
      <Terms xmlns="http://schemas.microsoft.com/office/infopath/2007/PartnerControls"/>
    </lcf76f155ced4ddcb4097134ff3c332f>
    <TaxCatchAll xmlns="da23b2a8-8b13-4689-8dd1-65c81f4dd9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CD3BF3FE4CDA04ABD792AAC0BA0F3C7" ma:contentTypeVersion="15" ma:contentTypeDescription="Luo uusi asiakirja." ma:contentTypeScope="" ma:versionID="b6da9f0aee2f1de5a039a33ab5c19a08">
  <xsd:schema xmlns:xsd="http://www.w3.org/2001/XMLSchema" xmlns:xs="http://www.w3.org/2001/XMLSchema" xmlns:p="http://schemas.microsoft.com/office/2006/metadata/properties" xmlns:ns2="8ae3980d-eeaf-4746-a554-795a9c167a2c" xmlns:ns3="da23b2a8-8b13-4689-8dd1-65c81f4dd98b" targetNamespace="http://schemas.microsoft.com/office/2006/metadata/properties" ma:root="true" ma:fieldsID="a77726323e0bae90697848c7ab9ab057" ns2:_="" ns3:_="">
    <xsd:import namespace="8ae3980d-eeaf-4746-a554-795a9c167a2c"/>
    <xsd:import namespace="da23b2a8-8b13-4689-8dd1-65c81f4dd9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3980d-eeaf-4746-a554-795a9c167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2888caf6-dec8-4476-8e07-a28bc0a7c9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3b2a8-8b13-4689-8dd1-65c81f4dd98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875c51-1206-4cee-84a0-51d890d30711}" ma:internalName="TaxCatchAll" ma:showField="CatchAllData" ma:web="da23b2a8-8b13-4689-8dd1-65c81f4dd9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D8F655-EE0C-44D2-AB36-D3B988554C09}">
  <ds:schemaRefs>
    <ds:schemaRef ds:uri="http://schemas.microsoft.com/office/2006/metadata/properties"/>
    <ds:schemaRef ds:uri="http://schemas.microsoft.com/office/infopath/2007/PartnerControls"/>
    <ds:schemaRef ds:uri="8ae3980d-eeaf-4746-a554-795a9c167a2c"/>
    <ds:schemaRef ds:uri="da23b2a8-8b13-4689-8dd1-65c81f4dd98b"/>
  </ds:schemaRefs>
</ds:datastoreItem>
</file>

<file path=customXml/itemProps2.xml><?xml version="1.0" encoding="utf-8"?>
<ds:datastoreItem xmlns:ds="http://schemas.openxmlformats.org/officeDocument/2006/customXml" ds:itemID="{4CB2397E-92D8-45F2-8442-66AABFC1A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D4EA25-33C0-41FC-A686-E69384643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e3980d-eeaf-4746-a554-795a9c167a2c"/>
    <ds:schemaRef ds:uri="da23b2a8-8b13-4689-8dd1-65c81f4dd9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423</Words>
  <Application>Microsoft Office PowerPoint</Application>
  <PresentationFormat>Laajakuva</PresentationFormat>
  <Paragraphs>55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 Light</vt:lpstr>
      <vt:lpstr>Office-teema</vt:lpstr>
      <vt:lpstr>1_Office-teema</vt:lpstr>
      <vt:lpstr>Vuoden 2024 palkankorotukset ja palkkakilpailukyky-ratkaisu</vt:lpstr>
      <vt:lpstr>Taustaa: Kirkon virka- ja työehtosopimus 2023-2025 allekirjoituspöytäkirjan ”palkkaohjelmakirjaus”</vt:lpstr>
      <vt:lpstr>Yleisen palkkausjärjestelmän palkankorotukset</vt:lpstr>
      <vt:lpstr>Ylimmän johdon palkkausjärjestelmä</vt:lpstr>
      <vt:lpstr>Tuntipalkkajärjestelmä</vt:lpstr>
      <vt:lpstr>PowerPoint-esitys</vt:lpstr>
      <vt:lpstr>Muut korotukset</vt:lpstr>
      <vt:lpstr>Henkilöstön edustajien etuudet 1.2.2024</vt:lpstr>
      <vt:lpstr>Lisäksi</vt:lpstr>
      <vt:lpstr>Anne Mikkola  neuvottelupäällikkö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Riku Holm</dc:creator>
  <cp:lastModifiedBy>Anne Mikkola</cp:lastModifiedBy>
  <cp:revision>10</cp:revision>
  <dcterms:created xsi:type="dcterms:W3CDTF">2021-09-24T10:35:30Z</dcterms:created>
  <dcterms:modified xsi:type="dcterms:W3CDTF">2023-11-27T10:35:00Z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0x0101000CD3BF3FE4CDA04ABD792AAC0BA0F3C7</vt:lpwstr>
  </property>
  <property fmtid="{D5CDD505-2E9C-101B-9397-08002B2CF9AE}" pid="3" name="MediaServiceImageTags">
    <vt:lpwstr/>
  </property>
</Properties>
</file>